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D0D09-2370-4CD9-A518-4506343688DE}" type="datetimeFigureOut">
              <a:rPr lang="en-US" smtClean="0"/>
              <a:t>12/1/2009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4F3C8D-209E-46EB-92C0-65E9C78AADD2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029BF-F536-4B3F-9B13-D0E395A4EC3A}" type="datetimeFigureOut">
              <a:rPr lang="en-US" smtClean="0"/>
              <a:t>12/1/2009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1EA8-B2F9-490B-AD20-589092A743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029BF-F536-4B3F-9B13-D0E395A4EC3A}" type="datetimeFigureOut">
              <a:rPr lang="en-US" smtClean="0"/>
              <a:t>12/1/2009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1EA8-B2F9-490B-AD20-589092A743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029BF-F536-4B3F-9B13-D0E395A4EC3A}" type="datetimeFigureOut">
              <a:rPr lang="en-US" smtClean="0"/>
              <a:t>12/1/2009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1EA8-B2F9-490B-AD20-589092A743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029BF-F536-4B3F-9B13-D0E395A4EC3A}" type="datetimeFigureOut">
              <a:rPr lang="en-US" smtClean="0"/>
              <a:t>12/1/2009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1EA8-B2F9-490B-AD20-589092A743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029BF-F536-4B3F-9B13-D0E395A4EC3A}" type="datetimeFigureOut">
              <a:rPr lang="en-US" smtClean="0"/>
              <a:t>12/1/2009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1EA8-B2F9-490B-AD20-589092A743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029BF-F536-4B3F-9B13-D0E395A4EC3A}" type="datetimeFigureOut">
              <a:rPr lang="en-US" smtClean="0"/>
              <a:t>12/1/2009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1EA8-B2F9-490B-AD20-589092A743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029BF-F536-4B3F-9B13-D0E395A4EC3A}" type="datetimeFigureOut">
              <a:rPr lang="en-US" smtClean="0"/>
              <a:t>12/1/2009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1EA8-B2F9-490B-AD20-589092A743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029BF-F536-4B3F-9B13-D0E395A4EC3A}" type="datetimeFigureOut">
              <a:rPr lang="en-US" smtClean="0"/>
              <a:t>12/1/2009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1EA8-B2F9-490B-AD20-589092A743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029BF-F536-4B3F-9B13-D0E395A4EC3A}" type="datetimeFigureOut">
              <a:rPr lang="en-US" smtClean="0"/>
              <a:t>12/1/2009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1EA8-B2F9-490B-AD20-589092A743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029BF-F536-4B3F-9B13-D0E395A4EC3A}" type="datetimeFigureOut">
              <a:rPr lang="en-US" smtClean="0"/>
              <a:t>12/1/2009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1EA8-B2F9-490B-AD20-589092A743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029BF-F536-4B3F-9B13-D0E395A4EC3A}" type="datetimeFigureOut">
              <a:rPr lang="en-US" smtClean="0"/>
              <a:t>12/1/2009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1EA8-B2F9-490B-AD20-589092A7439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029BF-F536-4B3F-9B13-D0E395A4EC3A}" type="datetimeFigureOut">
              <a:rPr lang="en-US" smtClean="0"/>
              <a:t>12/1/2009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81EA8-B2F9-490B-AD20-589092A7439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5786" y="714356"/>
            <a:ext cx="7935121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A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Chao Bello’s Pizzeria</a:t>
            </a:r>
          </a:p>
          <a:p>
            <a:r>
              <a:rPr lang="en-AU" sz="8800" dirty="0"/>
              <a:t> </a:t>
            </a:r>
          </a:p>
        </p:txBody>
      </p:sp>
      <p:sp>
        <p:nvSpPr>
          <p:cNvPr id="6" name="Rectangle 5"/>
          <p:cNvSpPr/>
          <p:nvPr/>
        </p:nvSpPr>
        <p:spPr>
          <a:xfrm>
            <a:off x="428596" y="1785926"/>
            <a:ext cx="8715404" cy="7848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5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GRAND OPENING THIS WEEKEND</a:t>
            </a:r>
            <a:endParaRPr lang="en-US" sz="45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4348" y="2357430"/>
            <a:ext cx="784996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Invite all your friends and family to  </a:t>
            </a:r>
            <a:br>
              <a:rPr lang="en-US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en-US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Chao Bello’s Pizzeria, with the </a:t>
            </a:r>
            <a:br>
              <a:rPr lang="en-US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en-US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freshest Italian food for </a:t>
            </a:r>
            <a:br>
              <a:rPr lang="en-US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en-US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everyone </a:t>
            </a:r>
            <a:endParaRPr lang="en-US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14612" y="4929198"/>
            <a:ext cx="383355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DON’T MISS </a:t>
            </a:r>
            <a:b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OUT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3</cp:revision>
  <dcterms:created xsi:type="dcterms:W3CDTF">2009-11-30T23:00:32Z</dcterms:created>
  <dcterms:modified xsi:type="dcterms:W3CDTF">2009-11-30T23:28:39Z</dcterms:modified>
</cp:coreProperties>
</file>